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C630-6C6E-4014-A1AC-F6D193DA0506}" type="datetimeFigureOut">
              <a:rPr lang="pt-BR" smtClean="0"/>
              <a:t>17/08/2016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A66BC-094D-4A11-AE0D-063779F035BD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C630-6C6E-4014-A1AC-F6D193DA0506}" type="datetimeFigureOut">
              <a:rPr lang="pt-BR" smtClean="0"/>
              <a:t>17/08/2016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66BC-094D-4A11-AE0D-063779F035B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C630-6C6E-4014-A1AC-F6D193DA0506}" type="datetimeFigureOut">
              <a:rPr lang="pt-BR" smtClean="0"/>
              <a:t>17/08/2016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66BC-094D-4A11-AE0D-063779F035B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C630-6C6E-4014-A1AC-F6D193DA0506}" type="datetimeFigureOut">
              <a:rPr lang="pt-BR" smtClean="0"/>
              <a:t>17/08/2016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66BC-094D-4A11-AE0D-063779F035B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C630-6C6E-4014-A1AC-F6D193DA0506}" type="datetimeFigureOut">
              <a:rPr lang="pt-BR" smtClean="0"/>
              <a:t>17/08/2016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66BC-094D-4A11-AE0D-063779F035B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C630-6C6E-4014-A1AC-F6D193DA0506}" type="datetimeFigureOut">
              <a:rPr lang="pt-BR" smtClean="0"/>
              <a:t>17/08/2016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66BC-094D-4A11-AE0D-063779F035BD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C630-6C6E-4014-A1AC-F6D193DA0506}" type="datetimeFigureOut">
              <a:rPr lang="pt-BR" smtClean="0"/>
              <a:t>17/08/2016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66BC-094D-4A11-AE0D-063779F035BD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C630-6C6E-4014-A1AC-F6D193DA0506}" type="datetimeFigureOut">
              <a:rPr lang="pt-BR" smtClean="0"/>
              <a:t>17/08/2016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66BC-094D-4A11-AE0D-063779F035B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C630-6C6E-4014-A1AC-F6D193DA0506}" type="datetimeFigureOut">
              <a:rPr lang="pt-BR" smtClean="0"/>
              <a:t>17/08/2016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66BC-094D-4A11-AE0D-063779F035B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C630-6C6E-4014-A1AC-F6D193DA0506}" type="datetimeFigureOut">
              <a:rPr lang="pt-BR" smtClean="0"/>
              <a:t>17/08/2016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66BC-094D-4A11-AE0D-063779F035B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C630-6C6E-4014-A1AC-F6D193DA0506}" type="datetimeFigureOut">
              <a:rPr lang="pt-BR" smtClean="0"/>
              <a:t>17/08/2016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66BC-094D-4A11-AE0D-063779F035B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4CEC630-6C6E-4014-A1AC-F6D193DA0506}" type="datetimeFigureOut">
              <a:rPr lang="pt-BR" smtClean="0"/>
              <a:t>17/08/2016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2A66BC-094D-4A11-AE0D-063779F035BD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4400" y="332656"/>
            <a:ext cx="7315200" cy="5978506"/>
          </a:xfrm>
        </p:spPr>
        <p:txBody>
          <a:bodyPr/>
          <a:lstStyle/>
          <a:p>
            <a:endParaRPr lang="pt-BR" dirty="0" smtClean="0"/>
          </a:p>
          <a:p>
            <a:pPr marL="342900" indent="-342900" algn="ctr">
              <a:buFont typeface="Wingdings" pitchFamily="2" charset="2"/>
              <a:buChar char="Ø"/>
            </a:pPr>
            <a:endParaRPr lang="pt-BR" dirty="0" smtClean="0"/>
          </a:p>
          <a:p>
            <a:pPr marL="342900" indent="-342900" algn="ctr">
              <a:buFont typeface="Wingdings" pitchFamily="2" charset="2"/>
              <a:buChar char="Ø"/>
            </a:pPr>
            <a:endParaRPr lang="pt-BR" dirty="0"/>
          </a:p>
          <a:p>
            <a:pPr marL="342900" indent="-342900" algn="ctr">
              <a:buFont typeface="Wingdings" pitchFamily="2" charset="2"/>
              <a:buChar char="Ø"/>
            </a:pPr>
            <a:endParaRPr lang="pt-BR" sz="2800" dirty="0" smtClean="0"/>
          </a:p>
          <a:p>
            <a:pPr marL="342900" indent="-342900" algn="ctr">
              <a:buFont typeface="Wingdings" pitchFamily="2" charset="2"/>
              <a:buChar char="Ø"/>
            </a:pPr>
            <a:r>
              <a:rPr lang="pt-BR" sz="2800" dirty="0" smtClean="0">
                <a:latin typeface="Britannic Bold" pitchFamily="34" charset="0"/>
              </a:rPr>
              <a:t>Colégio </a:t>
            </a:r>
            <a:r>
              <a:rPr lang="pt-BR" sz="2800" dirty="0" err="1" smtClean="0">
                <a:latin typeface="Britannic Bold" pitchFamily="34" charset="0"/>
              </a:rPr>
              <a:t>Prevest</a:t>
            </a:r>
            <a:r>
              <a:rPr lang="pt-BR" sz="2800" dirty="0" smtClean="0">
                <a:latin typeface="Britannic Bold" pitchFamily="34" charset="0"/>
              </a:rPr>
              <a:t> – CENTRO</a:t>
            </a:r>
          </a:p>
          <a:p>
            <a:pPr marL="342900" indent="-342900" algn="ctr">
              <a:buFont typeface="Wingdings" pitchFamily="2" charset="2"/>
              <a:buChar char="Ø"/>
            </a:pPr>
            <a:endParaRPr lang="pt-BR" sz="2800" dirty="0" smtClean="0">
              <a:latin typeface="Britannic Bold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pt-BR" sz="2800" dirty="0" err="1" smtClean="0">
                <a:latin typeface="Britannic Bold" pitchFamily="34" charset="0"/>
              </a:rPr>
              <a:t>Mony</a:t>
            </a:r>
            <a:r>
              <a:rPr lang="pt-BR" sz="2800" dirty="0" smtClean="0">
                <a:latin typeface="Britannic Bold" pitchFamily="34" charset="0"/>
              </a:rPr>
              <a:t> </a:t>
            </a:r>
            <a:r>
              <a:rPr lang="pt-BR" sz="2800" dirty="0" err="1" smtClean="0">
                <a:latin typeface="Britannic Bold" pitchFamily="34" charset="0"/>
              </a:rPr>
              <a:t>Iaslyn</a:t>
            </a:r>
            <a:r>
              <a:rPr lang="pt-BR" sz="2800" dirty="0" smtClean="0">
                <a:latin typeface="Britannic Bold" pitchFamily="34" charset="0"/>
              </a:rPr>
              <a:t>, Luiza Justiniano e Natália </a:t>
            </a:r>
            <a:r>
              <a:rPr lang="pt-BR" sz="2800" dirty="0" err="1" smtClean="0">
                <a:latin typeface="Britannic Bold" pitchFamily="34" charset="0"/>
              </a:rPr>
              <a:t>Manzi</a:t>
            </a:r>
            <a:r>
              <a:rPr lang="pt-BR" sz="2800" dirty="0">
                <a:latin typeface="Britannic Bold" pitchFamily="34" charset="0"/>
              </a:rPr>
              <a:t>;</a:t>
            </a:r>
            <a:endParaRPr lang="pt-BR" sz="2800" dirty="0" smtClean="0">
              <a:latin typeface="Britannic Bold" pitchFamily="34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pt-BR" sz="2800" dirty="0" smtClean="0">
                <a:latin typeface="Britannic Bold" pitchFamily="34" charset="0"/>
              </a:rPr>
              <a:t>Turma: 1° C</a:t>
            </a:r>
          </a:p>
          <a:p>
            <a:pPr marL="342900" indent="-342900" algn="ctr">
              <a:buFont typeface="Wingdings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253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69" y="548680"/>
            <a:ext cx="8191450" cy="51606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5576" y="580526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Seleção Brasileira de Handebol- 2016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60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404664"/>
            <a:ext cx="8208912" cy="54452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5576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Quadro Projeto Conexões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71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124744"/>
            <a:ext cx="79208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pt-BR" sz="2000" dirty="0" smtClean="0">
                <a:latin typeface="Batang" pitchFamily="18" charset="-127"/>
                <a:ea typeface="Batang" pitchFamily="18" charset="-127"/>
              </a:rPr>
              <a:t>    Durante as Olimpíadas nota-se diversas manifestações que fortalecem e disseminam culturas, nos quais destacamos o movimento de aceitação do cabelo e cultura afro, que tomou uma voz quando as jogadoras da seleção brasileira de handebol feminino  assumiram seus cabelos naturais. </a:t>
            </a:r>
          </a:p>
          <a:p>
            <a:pPr algn="ctr"/>
            <a:endParaRPr lang="pt-BR" sz="2000" dirty="0" smtClean="0"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pt-BR" sz="2000" dirty="0" smtClean="0">
                <a:latin typeface="Batang" pitchFamily="18" charset="-127"/>
                <a:ea typeface="Batang" pitchFamily="18" charset="-127"/>
              </a:rPr>
              <a:t>    O empoderamento negro serve como uma resposta e um posicionamento perante aos anos de repressão e preconceito que obriga até hoje todo um povo a se integrar  ao padrão de beleza específico.</a:t>
            </a:r>
          </a:p>
          <a:p>
            <a:pPr algn="ctr"/>
            <a:endParaRPr lang="pt-BR" sz="2000" dirty="0" smtClean="0"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pt-BR" sz="20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pt-BR" sz="2000" dirty="0" smtClean="0">
                <a:latin typeface="Batang" pitchFamily="18" charset="-127"/>
                <a:ea typeface="Batang" pitchFamily="18" charset="-127"/>
              </a:rPr>
              <a:t>    Apesar do persistente preconceito, é possível visualizar o esporte como um porta voz da aceitação e respeito mutuo que demostra a diversidade bela que compõe o Brasil.</a:t>
            </a:r>
            <a:endParaRPr lang="pt-BR" sz="2000" dirty="0">
              <a:latin typeface="Batang" pitchFamily="18" charset="-127"/>
              <a:ea typeface="Batang" pitchFamily="18" charset="-127"/>
            </a:endParaRPr>
          </a:p>
          <a:p>
            <a:endParaRPr lang="pt-BR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70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a">
  <a:themeElements>
    <a:clrScheme name="Folhagem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37</TotalTime>
  <Words>134</Words>
  <Application>Microsoft Office PowerPoint</Application>
  <PresentationFormat>Apresentação na tela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Perspectiva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Casa</dc:creator>
  <cp:lastModifiedBy>Casa</cp:lastModifiedBy>
  <cp:revision>3</cp:revision>
  <dcterms:created xsi:type="dcterms:W3CDTF">2016-08-17T22:50:42Z</dcterms:created>
  <dcterms:modified xsi:type="dcterms:W3CDTF">2016-08-17T23:28:31Z</dcterms:modified>
</cp:coreProperties>
</file>